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5" autoAdjust="0"/>
    <p:restoredTop sz="84315" autoAdjust="0"/>
  </p:normalViewPr>
  <p:slideViewPr>
    <p:cSldViewPr snapToGrid="0">
      <p:cViewPr>
        <p:scale>
          <a:sx n="66" d="100"/>
          <a:sy n="66" d="100"/>
        </p:scale>
        <p:origin x="2659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D6724-439D-4FC1-A886-F053079DEDD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6370B-372A-46B5-A982-F67312270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65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098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样式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94C00F-30E2-4FD5-94D8-3F15A0FCCD2E}"/>
              </a:ext>
            </a:extLst>
          </p:cNvPr>
          <p:cNvSpPr/>
          <p:nvPr userDrawn="1"/>
        </p:nvSpPr>
        <p:spPr>
          <a:xfrm>
            <a:off x="0" y="0"/>
            <a:ext cx="12223418" cy="6858000"/>
          </a:xfrm>
          <a:prstGeom prst="rect">
            <a:avLst/>
          </a:prstGeom>
          <a:gradFill>
            <a:gsLst>
              <a:gs pos="0">
                <a:srgbClr val="0196C1"/>
              </a:gs>
              <a:gs pos="29000">
                <a:srgbClr val="0079CC"/>
              </a:gs>
              <a:gs pos="54000">
                <a:srgbClr val="0055D4"/>
              </a:gs>
              <a:gs pos="100000">
                <a:srgbClr val="014AD7"/>
              </a:gs>
            </a:gsLst>
            <a:lin ang="13800000" scaled="0"/>
          </a:gra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867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36920C1-1B40-4CE1-B91D-212CBDA89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8128"/>
          <a:stretch/>
        </p:blipFill>
        <p:spPr>
          <a:xfrm rot="5400000">
            <a:off x="2702316" y="-2663101"/>
            <a:ext cx="6858000" cy="121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59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样式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75477D0C-F4B7-468C-BCE5-05E82EB5D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47189"/>
            <a:ext cx="12192000" cy="341081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F03B793-7237-4EF6-99B6-14395321384E}"/>
              </a:ext>
            </a:extLst>
          </p:cNvPr>
          <p:cNvSpPr/>
          <p:nvPr userDrawn="1"/>
        </p:nvSpPr>
        <p:spPr>
          <a:xfrm>
            <a:off x="0" y="1026160"/>
            <a:ext cx="12192000" cy="5831840"/>
          </a:xfrm>
          <a:prstGeom prst="rect">
            <a:avLst/>
          </a:prstGeom>
          <a:gradFill>
            <a:gsLst>
              <a:gs pos="0">
                <a:schemeClr val="bg1"/>
              </a:gs>
              <a:gs pos="90000">
                <a:srgbClr val="FFFFFF">
                  <a:alpha val="89000"/>
                </a:srgbClr>
              </a:gs>
              <a:gs pos="100000">
                <a:schemeClr val="bg1">
                  <a:alpha val="74000"/>
                </a:schemeClr>
              </a:gs>
              <a:gs pos="68000">
                <a:schemeClr val="bg1"/>
              </a:gs>
            </a:gsLst>
            <a:lin ang="5400000" scaled="1"/>
          </a:gra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1867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F27FF6D-A9F3-4639-AF53-0B9A4E4F9AD9}"/>
              </a:ext>
            </a:extLst>
          </p:cNvPr>
          <p:cNvSpPr/>
          <p:nvPr userDrawn="1"/>
        </p:nvSpPr>
        <p:spPr>
          <a:xfrm>
            <a:off x="0" y="-22680"/>
            <a:ext cx="12192000" cy="756000"/>
          </a:xfrm>
          <a:prstGeom prst="rect">
            <a:avLst/>
          </a:prstGeom>
          <a:gradFill>
            <a:gsLst>
              <a:gs pos="0">
                <a:srgbClr val="0196C1"/>
              </a:gs>
              <a:gs pos="29000">
                <a:srgbClr val="0079CC"/>
              </a:gs>
              <a:gs pos="54000">
                <a:srgbClr val="0055D4"/>
              </a:gs>
              <a:gs pos="100000">
                <a:srgbClr val="014AD7"/>
              </a:gs>
            </a:gsLst>
            <a:lin ang="13800000" scaled="0"/>
          </a:gradFill>
          <a:ln>
            <a:noFill/>
          </a:ln>
          <a:effectLst>
            <a:outerShdw blurRad="88900" dist="38100" dir="5400000" algn="t" rotWithShape="0">
              <a:prstClr val="black">
                <a:alpha val="24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zh-CN" altLang="en-US" sz="1867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609CC48-E565-4EC5-AE45-A63E30CC32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-22680"/>
            <a:ext cx="2496277" cy="78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79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样式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7FBFF7-B475-4D6E-999E-780AA5920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r="1395"/>
          <a:stretch/>
        </p:blipFill>
        <p:spPr>
          <a:xfrm>
            <a:off x="0" y="-4839"/>
            <a:ext cx="12192000" cy="686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34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页样式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C741661-D5A8-40B6-B4CE-B619FD2570E3}"/>
              </a:ext>
            </a:extLst>
          </p:cNvPr>
          <p:cNvSpPr/>
          <p:nvPr userDrawn="1"/>
        </p:nvSpPr>
        <p:spPr>
          <a:xfrm>
            <a:off x="0" y="6548942"/>
            <a:ext cx="1219200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31A69B5-B242-4361-836C-E6C407E22D0B}"/>
              </a:ext>
            </a:extLst>
          </p:cNvPr>
          <p:cNvSpPr/>
          <p:nvPr userDrawn="1"/>
        </p:nvSpPr>
        <p:spPr>
          <a:xfrm>
            <a:off x="3175" y="130495"/>
            <a:ext cx="328551" cy="4794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DCA2EE-C9A6-435E-87EF-2B914A270B2A}"/>
              </a:ext>
            </a:extLst>
          </p:cNvPr>
          <p:cNvSpPr/>
          <p:nvPr userDrawn="1"/>
        </p:nvSpPr>
        <p:spPr>
          <a:xfrm>
            <a:off x="11872149" y="130495"/>
            <a:ext cx="328551" cy="4794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C16D65B-9CCE-474E-BB8D-FDC419070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63" y="33428"/>
            <a:ext cx="2262986" cy="71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1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楼体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C9E5BCE-9AD8-434F-868D-8C0EC39AA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3"/>
          <a:stretch/>
        </p:blipFill>
        <p:spPr>
          <a:xfrm>
            <a:off x="0" y="3510690"/>
            <a:ext cx="12192000" cy="334731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6D3C26D-4669-46A4-8DE1-FB3A26B0D8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9000">
                <a:srgbClr val="FFFFFF"/>
              </a:gs>
              <a:gs pos="80000">
                <a:srgbClr val="FFFFFF">
                  <a:alpha val="73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81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1493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楼体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86528DC-363F-4DC9-B423-981B86AF5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8655" r="12822" b="157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65B240D-6E56-448A-93DF-3E706D9616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0000">
                <a:srgbClr val="FFFFFF"/>
              </a:gs>
              <a:gs pos="0">
                <a:schemeClr val="bg1"/>
              </a:gs>
              <a:gs pos="77000">
                <a:srgbClr val="FFFFFF">
                  <a:alpha val="79000"/>
                </a:srgbClr>
              </a:gs>
              <a:gs pos="100000">
                <a:srgbClr val="FFFFFF">
                  <a:alpha val="13000"/>
                </a:srgbClr>
              </a:gs>
            </a:gsLst>
            <a:lin ang="5400000" scaled="1"/>
          </a:gra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81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7227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楼体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A073787-189B-4316-AF46-D97414987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19"/>
          <a:stretch/>
        </p:blipFill>
        <p:spPr>
          <a:xfrm>
            <a:off x="0" y="1600129"/>
            <a:ext cx="12192000" cy="525787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872EE5E-A2C8-4BF1-B95C-C005A9979FCB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9392">
                <a:schemeClr val="bg1"/>
              </a:gs>
              <a:gs pos="7000">
                <a:schemeClr val="bg1">
                  <a:alpha val="0"/>
                </a:schemeClr>
              </a:gs>
              <a:gs pos="71000">
                <a:schemeClr val="bg1"/>
              </a:gs>
            </a:gsLst>
            <a:lin ang="5400000" scaled="0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1588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1632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欢迎背景样式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C029C8B-5929-4DD0-BB7D-6CC4E76DB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028"/>
            <a:ext cx="12192000" cy="600572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1DFA6A0-CDA0-4622-B57A-E281EB197620}"/>
              </a:ext>
            </a:extLst>
          </p:cNvPr>
          <p:cNvSpPr/>
          <p:nvPr userDrawn="1"/>
        </p:nvSpPr>
        <p:spPr>
          <a:xfrm>
            <a:off x="0" y="0"/>
            <a:ext cx="12192000" cy="2707811"/>
          </a:xfrm>
          <a:prstGeom prst="rect">
            <a:avLst/>
          </a:prstGeom>
          <a:gradFill>
            <a:gsLst>
              <a:gs pos="86700">
                <a:srgbClr val="0A89E2"/>
              </a:gs>
              <a:gs pos="0">
                <a:srgbClr val="0A75D7"/>
              </a:gs>
              <a:gs pos="100000">
                <a:srgbClr val="0A8CE4">
                  <a:alpha val="0"/>
                </a:srgbClr>
              </a:gs>
            </a:gsLst>
            <a:lin ang="5400000" scaled="1"/>
          </a:gra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4630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欢迎背景样式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EBC5968-26C2-47DA-A113-4E07F4A9F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5068"/>
          <a:stretch/>
        </p:blipFill>
        <p:spPr>
          <a:xfrm>
            <a:off x="-516" y="1720893"/>
            <a:ext cx="12192000" cy="513710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47B4C10-B56C-46EB-8CC9-304E7BD3B4F0}"/>
              </a:ext>
            </a:extLst>
          </p:cNvPr>
          <p:cNvSpPr/>
          <p:nvPr userDrawn="1"/>
        </p:nvSpPr>
        <p:spPr>
          <a:xfrm>
            <a:off x="516" y="0"/>
            <a:ext cx="12191484" cy="6858000"/>
          </a:xfrm>
          <a:prstGeom prst="rect">
            <a:avLst/>
          </a:prstGeom>
          <a:gradFill>
            <a:gsLst>
              <a:gs pos="51000">
                <a:srgbClr val="C00000">
                  <a:alpha val="73000"/>
                  <a:lumMod val="95000"/>
                </a:srgbClr>
              </a:gs>
              <a:gs pos="24000">
                <a:srgbClr val="C00000">
                  <a:alpha val="0"/>
                </a:srgbClr>
              </a:gs>
              <a:gs pos="75000">
                <a:srgbClr val="C00000">
                  <a:lumMod val="86000"/>
                </a:srgbClr>
              </a:gs>
            </a:gsLst>
            <a:lin ang="16200000" scaled="0"/>
          </a:gra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81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9821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欢迎背景样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1394B11-BEBB-4642-AC26-4E5060C786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29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样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839CF69-DD89-4BED-AA21-B3D8CA9B9B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3"/>
          <a:stretch/>
        </p:blipFill>
        <p:spPr>
          <a:xfrm>
            <a:off x="0" y="3621022"/>
            <a:ext cx="12192000" cy="334731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7CD0187-D700-4BC0-8F47-383E09D42572}"/>
              </a:ext>
            </a:extLst>
          </p:cNvPr>
          <p:cNvSpPr/>
          <p:nvPr userDrawn="1"/>
        </p:nvSpPr>
        <p:spPr>
          <a:xfrm>
            <a:off x="0" y="-1"/>
            <a:ext cx="12192000" cy="6968333"/>
          </a:xfrm>
          <a:prstGeom prst="rect">
            <a:avLst/>
          </a:prstGeom>
          <a:gradFill>
            <a:gsLst>
              <a:gs pos="83176">
                <a:schemeClr val="accent1">
                  <a:lumMod val="50000"/>
                  <a:alpha val="36000"/>
                </a:schemeClr>
              </a:gs>
              <a:gs pos="56000">
                <a:srgbClr val="1F517D"/>
              </a:gs>
              <a:gs pos="67000">
                <a:srgbClr val="275780"/>
              </a:gs>
              <a:gs pos="31000">
                <a:srgbClr val="0C4377"/>
              </a:gs>
              <a:gs pos="0">
                <a:srgbClr val="023B74"/>
              </a:gs>
              <a:gs pos="100000">
                <a:schemeClr val="tx2">
                  <a:lumMod val="50000"/>
                  <a:alpha val="35000"/>
                </a:schemeClr>
              </a:gs>
            </a:gsLst>
            <a:lin ang="5400000" scaled="1"/>
          </a:gra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1867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4542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folders/54/03fjkxb13db_406_97ctpkth0000gp/T/com.kingsoft.wpsoffice.mac/picturecompress_20230111183253/output_1.jpgoutput_1">
            <a:extLst>
              <a:ext uri="{FF2B5EF4-FFF2-40B4-BE49-F238E27FC236}">
                <a16:creationId xmlns:a16="http://schemas.microsoft.com/office/drawing/2014/main" id="{49131922-CA1D-42EA-ACB6-5F4D444340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6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618392B-227C-4B2E-9BAF-0C5149CE7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"/>
            <a:ext cx="12192000" cy="685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8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43DDDF8-899D-49DA-A841-04B549EFBC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03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5A0A745-B8B9-4BBC-9C78-FF3268398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2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样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2144213F-ACCE-46EA-95C2-C387CAF2368E}"/>
              </a:ext>
            </a:extLst>
          </p:cNvPr>
          <p:cNvGrpSpPr/>
          <p:nvPr userDrawn="1"/>
        </p:nvGrpSpPr>
        <p:grpSpPr>
          <a:xfrm>
            <a:off x="0" y="-2"/>
            <a:ext cx="12192000" cy="6858001"/>
            <a:chOff x="0" y="-1"/>
            <a:chExt cx="9144000" cy="522625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1C5B13B-B171-4AA2-8833-66E6F44943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23"/>
            <a:stretch/>
          </p:blipFill>
          <p:spPr>
            <a:xfrm>
              <a:off x="0" y="2715766"/>
              <a:ext cx="9144000" cy="2510483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88AF0B3-F815-4331-B4FF-45D5FA6B0FC5}"/>
                </a:ext>
              </a:extLst>
            </p:cNvPr>
            <p:cNvSpPr/>
            <p:nvPr userDrawn="1"/>
          </p:nvSpPr>
          <p:spPr>
            <a:xfrm>
              <a:off x="0" y="-1"/>
              <a:ext cx="9144000" cy="522625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93000">
                  <a:srgbClr val="FFFFFF">
                    <a:alpha val="89000"/>
                  </a:srgbClr>
                </a:gs>
                <a:gs pos="100000">
                  <a:schemeClr val="bg1">
                    <a:alpha val="74000"/>
                  </a:schemeClr>
                </a:gs>
                <a:gs pos="77000">
                  <a:schemeClr val="bg1"/>
                </a:gs>
              </a:gsLst>
              <a:lin ang="5400000" scaled="1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00389B9-FFC7-4AAF-86D3-78B2D403C7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491"/>
            <a:stretch/>
          </p:blipFill>
          <p:spPr>
            <a:xfrm>
              <a:off x="0" y="2"/>
              <a:ext cx="9144000" cy="627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724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样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F82C772-1B41-4E11-93AA-EFAAAA73D5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51"/>
                    </a14:imgEffect>
                    <a14:imgEffect>
                      <a14:saturation sat="91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26877" r="34484" b="954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20E1AB5-D27C-4EF8-8165-D64522914479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17000">
                <a:srgbClr val="21347F"/>
              </a:gs>
              <a:gs pos="60000">
                <a:srgbClr val="21347F">
                  <a:alpha val="74000"/>
                </a:srgbClr>
              </a:gs>
              <a:gs pos="100000">
                <a:srgbClr val="21347F">
                  <a:alpha val="1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289A40A-C11C-4DC7-8F75-E216EDA5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9" t="1778" r="2806"/>
          <a:stretch/>
        </p:blipFill>
        <p:spPr>
          <a:xfrm>
            <a:off x="0" y="0"/>
            <a:ext cx="5294941" cy="67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0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样式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DC4DFA1-AEB0-4928-A6C6-E63DF116F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51"/>
                    </a14:imgEffect>
                    <a14:imgEffect>
                      <a14:saturation sat="91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26877" r="34484" b="954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40FB83F-26C3-4373-B341-7451352CD4D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17000">
                <a:srgbClr val="21347F"/>
              </a:gs>
              <a:gs pos="60000">
                <a:srgbClr val="21347F">
                  <a:alpha val="74000"/>
                </a:srgbClr>
              </a:gs>
              <a:gs pos="100000">
                <a:srgbClr val="21347F">
                  <a:alpha val="1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734A9E-27A7-4A32-8C3D-98F623AA9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9" t="1778" r="2806"/>
          <a:stretch/>
        </p:blipFill>
        <p:spPr>
          <a:xfrm>
            <a:off x="0" y="0"/>
            <a:ext cx="5294941" cy="673607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0D2DA11-A1DA-4A87-978D-72ACD84D5D40}"/>
              </a:ext>
            </a:extLst>
          </p:cNvPr>
          <p:cNvSpPr/>
          <p:nvPr userDrawn="1"/>
        </p:nvSpPr>
        <p:spPr>
          <a:xfrm>
            <a:off x="0" y="822960"/>
            <a:ext cx="12192000" cy="536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847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样式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4D075B-C61B-4E02-8633-D2AF25032D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51"/>
                    </a14:imgEffect>
                    <a14:imgEffect>
                      <a14:saturation sat="91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26877" r="34484" b="954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47F4B73-8067-40A3-A959-DA15EF22C78C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17000">
                <a:srgbClr val="21347F"/>
              </a:gs>
              <a:gs pos="60000">
                <a:srgbClr val="21347F">
                  <a:alpha val="74000"/>
                </a:srgbClr>
              </a:gs>
              <a:gs pos="100000">
                <a:srgbClr val="21347F">
                  <a:alpha val="1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5CDCFF2-1379-4F97-8930-097D1DCE90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9" t="1778" r="2806"/>
          <a:stretch/>
        </p:blipFill>
        <p:spPr>
          <a:xfrm>
            <a:off x="0" y="0"/>
            <a:ext cx="5294941" cy="673607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53C2497-AA1E-475A-9DAA-C3AA29838C26}"/>
              </a:ext>
            </a:extLst>
          </p:cNvPr>
          <p:cNvSpPr/>
          <p:nvPr userDrawn="1"/>
        </p:nvSpPr>
        <p:spPr>
          <a:xfrm>
            <a:off x="0" y="822960"/>
            <a:ext cx="12192000" cy="603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AF5DCFC-F313-4E89-B097-D12B93258B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620" y="465"/>
            <a:ext cx="2606040" cy="8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8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样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038D94D-E802-41CC-9DF5-CAFDCE2FF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2ED37E1-80B7-4242-8427-DAA3A1DEFF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4602">
                <a:schemeClr val="bg1"/>
              </a:gs>
              <a:gs pos="83000">
                <a:schemeClr val="bg1">
                  <a:alpha val="7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FB3D238-C628-46EE-9214-6BF661CD14B2}"/>
              </a:ext>
            </a:extLst>
          </p:cNvPr>
          <p:cNvGrpSpPr/>
          <p:nvPr userDrawn="1"/>
        </p:nvGrpSpPr>
        <p:grpSpPr>
          <a:xfrm>
            <a:off x="4623505" y="602356"/>
            <a:ext cx="2944990" cy="1412161"/>
            <a:chOff x="4021867" y="979728"/>
            <a:chExt cx="3783763" cy="181436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790EE75-5B78-4A73-A649-071E2155F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858" y="979728"/>
              <a:ext cx="1838772" cy="181436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6FDDD58-2622-47D0-83BF-75CA4B859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1867" y="979729"/>
              <a:ext cx="1814363" cy="1814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061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样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88B1DF5-B59D-4DC9-B4B5-825C0F36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A92BC69-E63A-493D-A0D7-16B008DEDD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4000">
                <a:schemeClr val="bg1"/>
              </a:gs>
              <a:gs pos="100000">
                <a:schemeClr val="bg1">
                  <a:alpha val="7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3D80C29-7288-4682-A255-23516C85E103}"/>
              </a:ext>
            </a:extLst>
          </p:cNvPr>
          <p:cNvCxnSpPr>
            <a:cxnSpLocks/>
          </p:cNvCxnSpPr>
          <p:nvPr userDrawn="1"/>
        </p:nvCxnSpPr>
        <p:spPr>
          <a:xfrm flipH="1">
            <a:off x="457200" y="894080"/>
            <a:ext cx="607568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40000"/>
                    <a:lumOff val="60000"/>
                    <a:alpha val="0"/>
                  </a:schemeClr>
                </a:gs>
                <a:gs pos="60000">
                  <a:schemeClr val="accent1">
                    <a:lumMod val="95000"/>
                    <a:lumOff val="5000"/>
                    <a:alpha val="96000"/>
                  </a:schemeClr>
                </a:gs>
              </a:gsLst>
              <a:lin ang="0" scaled="0"/>
              <a:tileRect/>
            </a:gra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AB80481E-6E72-41AF-A1E7-3CFEAB47CC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476" y="267717"/>
            <a:ext cx="687324" cy="68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74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样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211F8FB-23F4-4D54-AB20-FAAC3FC02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"/>
            <a:ext cx="12192000" cy="68570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F307D05-11F8-4215-9F66-F10AC0C3A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lum bright="70000" contrast="-70000"/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8139"/>
          <a:stretch/>
        </p:blipFill>
        <p:spPr>
          <a:xfrm rot="5400000">
            <a:off x="2702778" y="-2663563"/>
            <a:ext cx="6857076" cy="121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5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0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2" r:id="rId2"/>
    <p:sldLayoutId id="2147483654" r:id="rId3"/>
    <p:sldLayoutId id="2147483653" r:id="rId4"/>
    <p:sldLayoutId id="2147483649" r:id="rId5"/>
    <p:sldLayoutId id="2147483650" r:id="rId6"/>
    <p:sldLayoutId id="2147483658" r:id="rId7"/>
    <p:sldLayoutId id="2147483661" r:id="rId8"/>
    <p:sldLayoutId id="2147483667" r:id="rId9"/>
    <p:sldLayoutId id="2147483668" r:id="rId10"/>
    <p:sldLayoutId id="2147483669" r:id="rId11"/>
    <p:sldLayoutId id="2147483666" r:id="rId12"/>
    <p:sldLayoutId id="2147483655" r:id="rId13"/>
    <p:sldLayoutId id="2147483662" r:id="rId14"/>
    <p:sldLayoutId id="2147483664" r:id="rId15"/>
    <p:sldLayoutId id="2147483665" r:id="rId16"/>
    <p:sldLayoutId id="2147483651" r:id="rId17"/>
    <p:sldLayoutId id="2147483657" r:id="rId18"/>
    <p:sldLayoutId id="2147483659" r:id="rId19"/>
    <p:sldLayoutId id="2147483673" r:id="rId20"/>
    <p:sldLayoutId id="2147483660" r:id="rId21"/>
    <p:sldLayoutId id="2147483671" r:id="rId22"/>
    <p:sldLayoutId id="214748367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219341-7A42-41D4-867A-3C206A301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530" y="0"/>
            <a:ext cx="514847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0F2878B-4081-4F39-B2DA-A3AE819A0BCD}"/>
              </a:ext>
            </a:extLst>
          </p:cNvPr>
          <p:cNvSpPr txBox="1"/>
          <p:nvPr/>
        </p:nvSpPr>
        <p:spPr>
          <a:xfrm>
            <a:off x="457200" y="436880"/>
            <a:ext cx="5069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天津大学化工学院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版式大全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使用说明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391CCF6-0E15-499C-A5A2-E40A62E1167D}"/>
              </a:ext>
            </a:extLst>
          </p:cNvPr>
          <p:cNvSpPr txBox="1"/>
          <p:nvPr/>
        </p:nvSpPr>
        <p:spPr>
          <a:xfrm>
            <a:off x="457200" y="2336800"/>
            <a:ext cx="5374640" cy="2196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ea"/>
              <a:buAutoNum type="ea1JpnChsDbPeriod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共有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套常用版式及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套欢迎背景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200000"/>
              </a:lnSpc>
              <a:buFont typeface="+mj-ea"/>
              <a:buAutoNum type="ea1JpnChsDbPeriod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右键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进入“版式”即可更换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200000"/>
              </a:lnSpc>
              <a:buFont typeface="+mj-ea"/>
              <a:buAutoNum type="ea1JpnChsDbPeriod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建议标题页与内容页选择统一</a:t>
            </a:r>
          </a:p>
        </p:txBody>
      </p:sp>
    </p:spTree>
    <p:extLst>
      <p:ext uri="{BB962C8B-B14F-4D97-AF65-F5344CB8AC3E}">
        <p14:creationId xmlns:p14="http://schemas.microsoft.com/office/powerpoint/2010/main" val="1169305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31</Words>
  <Application>Microsoft Office PowerPoint</Application>
  <PresentationFormat>宽屏</PresentationFormat>
  <Paragraphs>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等线</vt:lpstr>
      <vt:lpstr>微软雅黑</vt:lpstr>
      <vt:lpstr>Arial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严斌 董</dc:creator>
  <cp:lastModifiedBy>严斌 董</cp:lastModifiedBy>
  <cp:revision>25</cp:revision>
  <dcterms:created xsi:type="dcterms:W3CDTF">2023-10-07T01:48:40Z</dcterms:created>
  <dcterms:modified xsi:type="dcterms:W3CDTF">2023-10-20T07:44:08Z</dcterms:modified>
</cp:coreProperties>
</file>