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3716000" cy="26160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4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0" autoAdjust="0"/>
    <p:restoredTop sz="81979" autoAdjust="0"/>
  </p:normalViewPr>
  <p:slideViewPr>
    <p:cSldViewPr snapToGrid="0" showGuides="1">
      <p:cViewPr varScale="1">
        <p:scale>
          <a:sx n="24" d="100"/>
          <a:sy n="24" d="100"/>
        </p:scale>
        <p:origin x="2802" y="36"/>
      </p:cViewPr>
      <p:guideLst>
        <p:guide orient="horz" pos="8240"/>
        <p:guide pos="432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8B969-4D46-468F-8B23-4629765774CC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19375" y="1143000"/>
            <a:ext cx="1619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D9C10-23FB-4657-BFDD-6CD7598CCC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8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14022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957011" algn="l" defTabSz="1914022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914022" algn="l" defTabSz="1914022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2871033" algn="l" defTabSz="1914022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3828044" algn="l" defTabSz="1914022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4785055" algn="l" defTabSz="1914022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5742066" algn="l" defTabSz="1914022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6699077" algn="l" defTabSz="1914022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7656088" algn="l" defTabSz="1914022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建议使用微软雅黑字体，正文行间距</a:t>
            </a:r>
            <a:r>
              <a:rPr lang="en-US" altLang="zh-CN" dirty="0"/>
              <a:t>1.3</a:t>
            </a:r>
            <a:r>
              <a:rPr lang="zh-CN" altLang="en-US" dirty="0"/>
              <a:t>倍，需要高亮的文字使用标准亮黄色，不要使用红色、黑色、浅蓝色，经测试正文字体不小于</a:t>
            </a:r>
            <a:r>
              <a:rPr lang="en-US" altLang="zh-CN" dirty="0"/>
              <a:t>40</a:t>
            </a:r>
            <a:r>
              <a:rPr lang="zh-CN" altLang="en-US" dirty="0"/>
              <a:t>号字适合手机观看，标题建议</a:t>
            </a:r>
            <a:r>
              <a:rPr lang="en-US" altLang="zh-CN" dirty="0"/>
              <a:t>60</a:t>
            </a:r>
            <a:r>
              <a:rPr lang="zh-CN" altLang="en-US" dirty="0"/>
              <a:t>号字加粗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C10-23FB-4657-BFDD-6CD7598CCCF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90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48A9F4-54A6-41FE-AF5F-1E7C1B794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26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14B9828-C116-4906-A637-92E50B6F12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716001" cy="261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48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17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515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52</Words>
  <Application>Microsoft Office PowerPoint</Application>
  <PresentationFormat>自定义</PresentationFormat>
  <Paragraphs>2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等线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严斌 董</dc:creator>
  <cp:lastModifiedBy>严斌 董</cp:lastModifiedBy>
  <cp:revision>4</cp:revision>
  <dcterms:created xsi:type="dcterms:W3CDTF">2024-10-31T12:50:32Z</dcterms:created>
  <dcterms:modified xsi:type="dcterms:W3CDTF">2024-10-31T13:09:19Z</dcterms:modified>
</cp:coreProperties>
</file>